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1"/>
  </p:notesMasterIdLst>
  <p:handoutMasterIdLst>
    <p:handoutMasterId r:id="rId172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18" r:id="rId67"/>
    <p:sldId id="419" r:id="rId68"/>
    <p:sldId id="420" r:id="rId69"/>
    <p:sldId id="421" r:id="rId70"/>
    <p:sldId id="264" r:id="rId71"/>
    <p:sldId id="267" r:id="rId72"/>
    <p:sldId id="294" r:id="rId73"/>
    <p:sldId id="297" r:id="rId74"/>
    <p:sldId id="390" r:id="rId75"/>
    <p:sldId id="387" r:id="rId76"/>
    <p:sldId id="388" r:id="rId77"/>
    <p:sldId id="389" r:id="rId78"/>
    <p:sldId id="391" r:id="rId79"/>
    <p:sldId id="392" r:id="rId80"/>
    <p:sldId id="394" r:id="rId81"/>
    <p:sldId id="266" r:id="rId82"/>
    <p:sldId id="341" r:id="rId83"/>
    <p:sldId id="342" r:id="rId84"/>
    <p:sldId id="344" r:id="rId85"/>
    <p:sldId id="345" r:id="rId86"/>
    <p:sldId id="343" r:id="rId87"/>
    <p:sldId id="347" r:id="rId88"/>
    <p:sldId id="346" r:id="rId89"/>
    <p:sldId id="348" r:id="rId90"/>
    <p:sldId id="349" r:id="rId91"/>
    <p:sldId id="350" r:id="rId92"/>
    <p:sldId id="310" r:id="rId93"/>
    <p:sldId id="311" r:id="rId94"/>
    <p:sldId id="312" r:id="rId95"/>
    <p:sldId id="313" r:id="rId96"/>
    <p:sldId id="299" r:id="rId97"/>
    <p:sldId id="303" r:id="rId98"/>
    <p:sldId id="301" r:id="rId99"/>
    <p:sldId id="395" r:id="rId100"/>
    <p:sldId id="396" r:id="rId101"/>
    <p:sldId id="397" r:id="rId102"/>
    <p:sldId id="300" r:id="rId103"/>
    <p:sldId id="302" r:id="rId104"/>
    <p:sldId id="398" r:id="rId105"/>
    <p:sldId id="399" r:id="rId106"/>
    <p:sldId id="273" r:id="rId107"/>
    <p:sldId id="316" r:id="rId108"/>
    <p:sldId id="315" r:id="rId109"/>
    <p:sldId id="318" r:id="rId110"/>
    <p:sldId id="317" r:id="rId111"/>
    <p:sldId id="314" r:id="rId112"/>
    <p:sldId id="276" r:id="rId113"/>
    <p:sldId id="274" r:id="rId114"/>
    <p:sldId id="275" r:id="rId115"/>
    <p:sldId id="319" r:id="rId116"/>
    <p:sldId id="277" r:id="rId117"/>
    <p:sldId id="320" r:id="rId118"/>
    <p:sldId id="321" r:id="rId119"/>
    <p:sldId id="400" r:id="rId120"/>
    <p:sldId id="265" r:id="rId121"/>
    <p:sldId id="280" r:id="rId122"/>
    <p:sldId id="279" r:id="rId123"/>
    <p:sldId id="281" r:id="rId124"/>
    <p:sldId id="283" r:id="rId125"/>
    <p:sldId id="284" r:id="rId126"/>
    <p:sldId id="285" r:id="rId127"/>
    <p:sldId id="291" r:id="rId128"/>
    <p:sldId id="405" r:id="rId129"/>
    <p:sldId id="286" r:id="rId130"/>
    <p:sldId id="289" r:id="rId131"/>
    <p:sldId id="290" r:id="rId132"/>
    <p:sldId id="288" r:id="rId133"/>
    <p:sldId id="282" r:id="rId134"/>
    <p:sldId id="353" r:id="rId135"/>
    <p:sldId id="354" r:id="rId136"/>
    <p:sldId id="356" r:id="rId137"/>
    <p:sldId id="357" r:id="rId138"/>
    <p:sldId id="362" r:id="rId139"/>
    <p:sldId id="358" r:id="rId140"/>
    <p:sldId id="359" r:id="rId141"/>
    <p:sldId id="364" r:id="rId142"/>
    <p:sldId id="360" r:id="rId143"/>
    <p:sldId id="363" r:id="rId144"/>
    <p:sldId id="365" r:id="rId145"/>
    <p:sldId id="366" r:id="rId146"/>
    <p:sldId id="406" r:id="rId147"/>
    <p:sldId id="361" r:id="rId148"/>
    <p:sldId id="369" r:id="rId149"/>
    <p:sldId id="368" r:id="rId150"/>
    <p:sldId id="370" r:id="rId151"/>
    <p:sldId id="407" r:id="rId152"/>
    <p:sldId id="408" r:id="rId153"/>
    <p:sldId id="373" r:id="rId154"/>
    <p:sldId id="374" r:id="rId155"/>
    <p:sldId id="375" r:id="rId156"/>
    <p:sldId id="377" r:id="rId157"/>
    <p:sldId id="378" r:id="rId158"/>
    <p:sldId id="376" r:id="rId159"/>
    <p:sldId id="381" r:id="rId160"/>
    <p:sldId id="379" r:id="rId161"/>
    <p:sldId id="380" r:id="rId162"/>
    <p:sldId id="352" r:id="rId163"/>
    <p:sldId id="382" r:id="rId164"/>
    <p:sldId id="383" r:id="rId165"/>
    <p:sldId id="384" r:id="rId166"/>
    <p:sldId id="328" r:id="rId167"/>
    <p:sldId id="409" r:id="rId168"/>
    <p:sldId id="410" r:id="rId169"/>
    <p:sldId id="411" r:id="rId17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704192"/>
        <c:axId val="287705728"/>
      </c:lineChart>
      <c:catAx>
        <c:axId val="2877041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7705728"/>
        <c:crosses val="autoZero"/>
        <c:auto val="1"/>
        <c:lblAlgn val="ctr"/>
        <c:lblOffset val="100"/>
        <c:noMultiLvlLbl val="0"/>
      </c:catAx>
      <c:valAx>
        <c:axId val="287705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77041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9993344"/>
        <c:axId val="279995136"/>
      </c:barChart>
      <c:catAx>
        <c:axId val="27999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9995136"/>
        <c:crosses val="autoZero"/>
        <c:auto val="1"/>
        <c:lblAlgn val="ctr"/>
        <c:lblOffset val="100"/>
        <c:noMultiLvlLbl val="0"/>
      </c:catAx>
      <c:valAx>
        <c:axId val="2799951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99933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830912"/>
        <c:axId val="279832832"/>
      </c:lineChart>
      <c:catAx>
        <c:axId val="279830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9832832"/>
        <c:crosses val="autoZero"/>
        <c:auto val="1"/>
        <c:lblAlgn val="ctr"/>
        <c:lblOffset val="100"/>
        <c:noMultiLvlLbl val="0"/>
      </c:catAx>
      <c:valAx>
        <c:axId val="2798328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98309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922560"/>
        <c:axId val="279924736"/>
      </c:lineChart>
      <c:catAx>
        <c:axId val="279922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9924736"/>
        <c:crosses val="autoZero"/>
        <c:auto val="1"/>
        <c:lblAlgn val="ctr"/>
        <c:lblOffset val="100"/>
        <c:noMultiLvlLbl val="0"/>
      </c:catAx>
      <c:valAx>
        <c:axId val="2799247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99225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940480"/>
        <c:axId val="286406144"/>
      </c:lineChart>
      <c:catAx>
        <c:axId val="2799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6406144"/>
        <c:crosses val="autoZero"/>
        <c:auto val="1"/>
        <c:lblAlgn val="ctr"/>
        <c:lblOffset val="100"/>
        <c:noMultiLvlLbl val="0"/>
      </c:catAx>
      <c:valAx>
        <c:axId val="2864061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99404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245440"/>
        <c:axId val="287246976"/>
      </c:lineChart>
      <c:catAx>
        <c:axId val="2872454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7246976"/>
        <c:crosses val="autoZero"/>
        <c:auto val="1"/>
        <c:lblAlgn val="ctr"/>
        <c:lblOffset val="1000"/>
        <c:noMultiLvlLbl val="0"/>
      </c:catAx>
      <c:valAx>
        <c:axId val="287246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72454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8217344"/>
        <c:axId val="288223232"/>
      </c:barChart>
      <c:catAx>
        <c:axId val="288217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8223232"/>
        <c:crosses val="autoZero"/>
        <c:auto val="1"/>
        <c:lblAlgn val="ctr"/>
        <c:lblOffset val="100"/>
        <c:noMultiLvlLbl val="0"/>
      </c:catAx>
      <c:valAx>
        <c:axId val="2882232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821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8155776"/>
        <c:axId val="208157312"/>
      </c:barChart>
      <c:catAx>
        <c:axId val="20815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157312"/>
        <c:crosses val="autoZero"/>
        <c:auto val="1"/>
        <c:lblAlgn val="ctr"/>
        <c:lblOffset val="100"/>
        <c:noMultiLvlLbl val="0"/>
      </c:catAx>
      <c:valAx>
        <c:axId val="2081573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1557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0108032"/>
        <c:axId val="280113920"/>
      </c:barChart>
      <c:catAx>
        <c:axId val="28010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0113920"/>
        <c:crosses val="autoZero"/>
        <c:auto val="1"/>
        <c:lblAlgn val="ctr"/>
        <c:lblOffset val="100"/>
        <c:noMultiLvlLbl val="0"/>
      </c:catAx>
      <c:valAx>
        <c:axId val="280113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01080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0180608"/>
        <c:axId val="280182784"/>
      </c:lineChart>
      <c:catAx>
        <c:axId val="28018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0182784"/>
        <c:crosses val="autoZero"/>
        <c:auto val="1"/>
        <c:lblAlgn val="ctr"/>
        <c:lblOffset val="100"/>
        <c:noMultiLvlLbl val="0"/>
      </c:catAx>
      <c:valAx>
        <c:axId val="2801827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01806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1942656"/>
        <c:axId val="281997696"/>
      </c:barChart>
      <c:catAx>
        <c:axId val="28194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1997696"/>
        <c:crosses val="autoZero"/>
        <c:auto val="1"/>
        <c:lblAlgn val="ctr"/>
        <c:lblOffset val="100"/>
        <c:noMultiLvlLbl val="0"/>
      </c:catAx>
      <c:valAx>
        <c:axId val="2819976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9426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1984000"/>
        <c:axId val="184230656"/>
      </c:barChart>
      <c:catAx>
        <c:axId val="28198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4230656"/>
        <c:crosses val="autoZero"/>
        <c:auto val="1"/>
        <c:lblAlgn val="ctr"/>
        <c:lblOffset val="100"/>
        <c:noMultiLvlLbl val="0"/>
      </c:catAx>
      <c:valAx>
        <c:axId val="184230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9840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4293632"/>
        <c:axId val="184295424"/>
      </c:lineChart>
      <c:catAx>
        <c:axId val="1842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4295424"/>
        <c:crosses val="autoZero"/>
        <c:auto val="1"/>
        <c:lblAlgn val="ctr"/>
        <c:lblOffset val="100"/>
        <c:noMultiLvlLbl val="0"/>
      </c:catAx>
      <c:valAx>
        <c:axId val="1842954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2936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21.08.2021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6.png"/><Relationship Id="rId5" Type="http://schemas.openxmlformats.org/officeDocument/2006/relationships/image" Target="../media/image135.svg"/><Relationship Id="rId4" Type="http://schemas.openxmlformats.org/officeDocument/2006/relationships/image" Target="../media/image33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79.png"/><Relationship Id="rId5" Type="http://schemas.openxmlformats.org/officeDocument/2006/relationships/image" Target="../media/image37.svg"/><Relationship Id="rId4" Type="http://schemas.openxmlformats.org/officeDocument/2006/relationships/image" Target="../media/image278.png"/><Relationship Id="rId9" Type="http://schemas.openxmlformats.org/officeDocument/2006/relationships/image" Target="../media/image41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39.png"/><Relationship Id="rId5" Type="http://schemas.openxmlformats.org/officeDocument/2006/relationships/image" Target="../media/image141.svg"/><Relationship Id="rId4" Type="http://schemas.openxmlformats.org/officeDocument/2006/relationships/image" Target="../media/image33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0.png"/><Relationship Id="rId7" Type="http://schemas.openxmlformats.org/officeDocument/2006/relationships/image" Target="../media/image342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4.png"/><Relationship Id="rId5" Type="http://schemas.openxmlformats.org/officeDocument/2006/relationships/image" Target="../media/image341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5.png"/><Relationship Id="rId7" Type="http://schemas.openxmlformats.org/officeDocument/2006/relationships/image" Target="../media/image34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6.png"/><Relationship Id="rId4" Type="http://schemas.openxmlformats.org/officeDocument/2006/relationships/image" Target="../media/image155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4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49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1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5.png"/><Relationship Id="rId5" Type="http://schemas.openxmlformats.org/officeDocument/2006/relationships/image" Target="../media/image173.svg"/><Relationship Id="rId4" Type="http://schemas.openxmlformats.org/officeDocument/2006/relationships/image" Target="../media/image354.png"/><Relationship Id="rId9" Type="http://schemas.openxmlformats.org/officeDocument/2006/relationships/image" Target="../media/image177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58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7.png"/><Relationship Id="rId3" Type="http://schemas.openxmlformats.org/officeDocument/2006/relationships/image" Target="../media/image16.png"/><Relationship Id="rId7" Type="http://schemas.openxmlformats.org/officeDocument/2006/relationships/image" Target="../media/image364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6.png"/><Relationship Id="rId5" Type="http://schemas.openxmlformats.org/officeDocument/2006/relationships/image" Target="../media/image17.png"/><Relationship Id="rId15" Type="http://schemas.openxmlformats.org/officeDocument/2006/relationships/image" Target="../media/image368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5.png"/><Relationship Id="rId14" Type="http://schemas.openxmlformats.org/officeDocument/2006/relationships/image" Target="../media/image211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6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2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4.png"/><Relationship Id="rId4" Type="http://schemas.openxmlformats.org/officeDocument/2006/relationships/image" Target="../media/image371.png"/><Relationship Id="rId9" Type="http://schemas.openxmlformats.org/officeDocument/2006/relationships/image" Target="../media/image22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78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79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0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2.png"/><Relationship Id="rId4" Type="http://schemas.openxmlformats.org/officeDocument/2006/relationships/image" Target="../media/image239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4.png"/><Relationship Id="rId5" Type="http://schemas.openxmlformats.org/officeDocument/2006/relationships/image" Target="../media/image243.svg"/><Relationship Id="rId4" Type="http://schemas.openxmlformats.org/officeDocument/2006/relationships/image" Target="../media/image38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87.png"/><Relationship Id="rId5" Type="http://schemas.openxmlformats.org/officeDocument/2006/relationships/image" Target="../media/image249.svg"/><Relationship Id="rId4" Type="http://schemas.openxmlformats.org/officeDocument/2006/relationships/image" Target="../media/image386.png"/><Relationship Id="rId9" Type="http://schemas.openxmlformats.org/officeDocument/2006/relationships/image" Target="../media/image253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1.png"/><Relationship Id="rId5" Type="http://schemas.openxmlformats.org/officeDocument/2006/relationships/image" Target="../media/image241.svg"/><Relationship Id="rId4" Type="http://schemas.openxmlformats.org/officeDocument/2006/relationships/image" Target="../media/image382.png"/><Relationship Id="rId9" Type="http://schemas.openxmlformats.org/officeDocument/2006/relationships/image" Target="../media/image261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2.png"/><Relationship Id="rId9" Type="http://schemas.openxmlformats.org/officeDocument/2006/relationships/image" Target="../media/image2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08.png"/><Relationship Id="rId5" Type="http://schemas.openxmlformats.org/officeDocument/2006/relationships/image" Target="../media/image67.svg"/><Relationship Id="rId4" Type="http://schemas.openxmlformats.org/officeDocument/2006/relationships/image" Target="../media/image295.png"/><Relationship Id="rId9" Type="http://schemas.openxmlformats.org/officeDocument/2006/relationships/image" Target="../media/image8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4.png"/><Relationship Id="rId3" Type="http://schemas.openxmlformats.org/officeDocument/2006/relationships/image" Target="../media/image297.png"/><Relationship Id="rId7" Type="http://schemas.openxmlformats.org/officeDocument/2006/relationships/image" Target="../media/image298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6.png"/><Relationship Id="rId5" Type="http://schemas.openxmlformats.org/officeDocument/2006/relationships/image" Target="../media/image347.png"/><Relationship Id="rId15" Type="http://schemas.openxmlformats.org/officeDocument/2006/relationships/image" Target="../media/image395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3.png"/><Relationship Id="rId14" Type="http://schemas.openxmlformats.org/officeDocument/2006/relationships/image" Target="../media/image27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6.png"/><Relationship Id="rId7" Type="http://schemas.openxmlformats.org/officeDocument/2006/relationships/image" Target="../media/image397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9.png"/><Relationship Id="rId5" Type="http://schemas.openxmlformats.org/officeDocument/2006/relationships/image" Target="../media/image372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9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0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1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4.png"/><Relationship Id="rId7" Type="http://schemas.openxmlformats.org/officeDocument/2006/relationships/image" Target="../media/image40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27.png"/><Relationship Id="rId5" Type="http://schemas.openxmlformats.org/officeDocument/2006/relationships/image" Target="../media/image326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6.png"/><Relationship Id="rId4" Type="http://schemas.openxmlformats.org/officeDocument/2006/relationships/image" Target="../media/image301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2.png"/><Relationship Id="rId3" Type="http://schemas.openxmlformats.org/officeDocument/2006/relationships/image" Target="../media/image409.png"/><Relationship Id="rId7" Type="http://schemas.openxmlformats.org/officeDocument/2006/relationships/image" Target="../media/image41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09.png"/><Relationship Id="rId5" Type="http://schemas.openxmlformats.org/officeDocument/2006/relationships/image" Target="../media/image410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90.png"/><Relationship Id="rId14" Type="http://schemas.openxmlformats.org/officeDocument/2006/relationships/image" Target="../media/image311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8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7.png"/><Relationship Id="rId5" Type="http://schemas.openxmlformats.org/officeDocument/2006/relationships/image" Target="../media/image414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6.png"/><Relationship Id="rId14" Type="http://schemas.openxmlformats.org/officeDocument/2006/relationships/image" Target="../media/image323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9.png"/><Relationship Id="rId7" Type="http://schemas.openxmlformats.org/officeDocument/2006/relationships/image" Target="../media/image42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1.png"/><Relationship Id="rId5" Type="http://schemas.openxmlformats.org/officeDocument/2006/relationships/image" Target="../media/image411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0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5.png"/><Relationship Id="rId18" Type="http://schemas.openxmlformats.org/officeDocument/2006/relationships/image" Target="../media/image338.svg"/><Relationship Id="rId3" Type="http://schemas.openxmlformats.org/officeDocument/2006/relationships/image" Target="../media/image389.png"/><Relationship Id="rId7" Type="http://schemas.openxmlformats.org/officeDocument/2006/relationships/image" Target="../media/image423.png"/><Relationship Id="rId12" Type="http://schemas.openxmlformats.org/officeDocument/2006/relationships/image" Target="../media/image237.svg"/><Relationship Id="rId17" Type="http://schemas.openxmlformats.org/officeDocument/2006/relationships/image" Target="../media/image42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0.png"/><Relationship Id="rId5" Type="http://schemas.openxmlformats.org/officeDocument/2006/relationships/image" Target="../media/image422.png"/><Relationship Id="rId15" Type="http://schemas.openxmlformats.org/officeDocument/2006/relationships/image" Target="../media/image426.png"/><Relationship Id="rId10" Type="http://schemas.openxmlformats.org/officeDocument/2006/relationships/image" Target="../media/image332.svg"/><Relationship Id="rId19" Type="http://schemas.openxmlformats.org/officeDocument/2006/relationships/image" Target="../media/image428.png"/><Relationship Id="rId4" Type="http://schemas.openxmlformats.org/officeDocument/2006/relationships/image" Target="../media/image255.svg"/><Relationship Id="rId9" Type="http://schemas.openxmlformats.org/officeDocument/2006/relationships/image" Target="../media/image424.png"/><Relationship Id="rId14" Type="http://schemas.openxmlformats.org/officeDocument/2006/relationships/image" Target="../media/image334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87.png"/><Relationship Id="rId7" Type="http://schemas.openxmlformats.org/officeDocument/2006/relationships/image" Target="../media/image29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1.png"/><Relationship Id="rId5" Type="http://schemas.openxmlformats.org/officeDocument/2006/relationships/image" Target="../media/image42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29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2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1.png"/><Relationship Id="rId4" Type="http://schemas.openxmlformats.org/officeDocument/2006/relationships/image" Target="../media/image342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2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3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87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6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3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9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0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3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304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306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4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304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306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4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0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446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04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306.png"/><Relationship Id="rId4" Type="http://schemas.openxmlformats.org/officeDocument/2006/relationships/image" Target="../media/image444.png"/><Relationship Id="rId9" Type="http://schemas.openxmlformats.org/officeDocument/2006/relationships/image" Target="../media/image27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9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48.png"/><Relationship Id="rId5" Type="http://schemas.openxmlformats.org/officeDocument/2006/relationships/image" Target="../media/image286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47.png"/><Relationship Id="rId14" Type="http://schemas.openxmlformats.org/officeDocument/2006/relationships/image" Target="../media/image37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4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05.png"/><Relationship Id="rId4" Type="http://schemas.openxmlformats.org/officeDocument/2006/relationships/image" Target="../media/image25.sv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07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09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7.png"/><Relationship Id="rId3" Type="http://schemas.openxmlformats.org/officeDocument/2006/relationships/image" Target="../media/image318.png"/><Relationship Id="rId7" Type="http://schemas.openxmlformats.org/officeDocument/2006/relationships/image" Target="../media/image451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286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2.png"/><Relationship Id="rId14" Type="http://schemas.openxmlformats.org/officeDocument/2006/relationships/image" Target="../media/image71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56.png"/><Relationship Id="rId4" Type="http://schemas.openxmlformats.org/officeDocument/2006/relationships/image" Target="../media/image391.sv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9.png"/><Relationship Id="rId5" Type="http://schemas.openxmlformats.org/officeDocument/2006/relationships/image" Target="../media/image397.svg"/><Relationship Id="rId4" Type="http://schemas.openxmlformats.org/officeDocument/2006/relationships/image" Target="../media/image458.png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34.png"/><Relationship Id="rId26" Type="http://schemas.openxmlformats.org/officeDocument/2006/relationships/image" Target="../media/image13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2.png"/><Relationship Id="rId42" Type="http://schemas.openxmlformats.org/officeDocument/2006/relationships/image" Target="../media/image146.png"/><Relationship Id="rId47" Type="http://schemas.openxmlformats.org/officeDocument/2006/relationships/image" Target="../media/image444.svg"/><Relationship Id="rId50" Type="http://schemas.openxmlformats.org/officeDocument/2006/relationships/image" Target="../media/image15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59.png"/><Relationship Id="rId76" Type="http://schemas.openxmlformats.org/officeDocument/2006/relationships/image" Target="../media/image16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26.png"/><Relationship Id="rId16" Type="http://schemas.openxmlformats.org/officeDocument/2006/relationships/image" Target="../media/image13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37.png"/><Relationship Id="rId32" Type="http://schemas.openxmlformats.org/officeDocument/2006/relationships/image" Target="../media/image141.png"/><Relationship Id="rId37" Type="http://schemas.openxmlformats.org/officeDocument/2006/relationships/image" Target="../media/image434.svg"/><Relationship Id="rId40" Type="http://schemas.openxmlformats.org/officeDocument/2006/relationships/image" Target="../media/image14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54.png"/><Relationship Id="rId66" Type="http://schemas.openxmlformats.org/officeDocument/2006/relationships/image" Target="../media/image158.png"/><Relationship Id="rId74" Type="http://schemas.openxmlformats.org/officeDocument/2006/relationships/image" Target="../media/image16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47.png"/><Relationship Id="rId52" Type="http://schemas.openxmlformats.org/officeDocument/2006/relationships/image" Target="../media/image151.png"/><Relationship Id="rId60" Type="http://schemas.openxmlformats.org/officeDocument/2006/relationships/image" Target="../media/image15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64.png"/><Relationship Id="rId81" Type="http://schemas.openxmlformats.org/officeDocument/2006/relationships/image" Target="../media/image478.svg"/><Relationship Id="rId4" Type="http://schemas.openxmlformats.org/officeDocument/2006/relationships/image" Target="../media/image127.png"/><Relationship Id="rId9" Type="http://schemas.openxmlformats.org/officeDocument/2006/relationships/image" Target="../media/image407.svg"/><Relationship Id="rId14" Type="http://schemas.openxmlformats.org/officeDocument/2006/relationships/image" Target="../media/image132.png"/><Relationship Id="rId22" Type="http://schemas.openxmlformats.org/officeDocument/2006/relationships/image" Target="../media/image136.png"/><Relationship Id="rId27" Type="http://schemas.openxmlformats.org/officeDocument/2006/relationships/image" Target="../media/image424.svg"/><Relationship Id="rId30" Type="http://schemas.openxmlformats.org/officeDocument/2006/relationships/image" Target="../media/image14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49.png"/><Relationship Id="rId56" Type="http://schemas.openxmlformats.org/officeDocument/2006/relationships/image" Target="../media/image153.png"/><Relationship Id="rId64" Type="http://schemas.openxmlformats.org/officeDocument/2006/relationships/image" Target="../media/image15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29.png"/><Relationship Id="rId51" Type="http://schemas.openxmlformats.org/officeDocument/2006/relationships/image" Target="../media/image448.svg"/><Relationship Id="rId72" Type="http://schemas.openxmlformats.org/officeDocument/2006/relationships/image" Target="../media/image161.png"/><Relationship Id="rId80" Type="http://schemas.openxmlformats.org/officeDocument/2006/relationships/image" Target="../media/image165.png"/><Relationship Id="rId3" Type="http://schemas.openxmlformats.org/officeDocument/2006/relationships/image" Target="../media/image401.svg"/><Relationship Id="rId12" Type="http://schemas.openxmlformats.org/officeDocument/2006/relationships/image" Target="../media/image13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44.png"/><Relationship Id="rId46" Type="http://schemas.openxmlformats.org/officeDocument/2006/relationships/image" Target="../media/image14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35.png"/><Relationship Id="rId41" Type="http://schemas.openxmlformats.org/officeDocument/2006/relationships/image" Target="../media/image438.svg"/><Relationship Id="rId54" Type="http://schemas.openxmlformats.org/officeDocument/2006/relationships/image" Target="../media/image152.png"/><Relationship Id="rId62" Type="http://schemas.openxmlformats.org/officeDocument/2006/relationships/image" Target="../media/image156.png"/><Relationship Id="rId70" Type="http://schemas.openxmlformats.org/officeDocument/2006/relationships/image" Target="../media/image16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39.png"/><Relationship Id="rId36" Type="http://schemas.openxmlformats.org/officeDocument/2006/relationships/image" Target="../media/image14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image" Target="../media/image516.svg"/><Relationship Id="rId50" Type="http://schemas.openxmlformats.org/officeDocument/2006/relationships/image" Target="../media/image19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99.png"/><Relationship Id="rId76" Type="http://schemas.openxmlformats.org/officeDocument/2006/relationships/image" Target="../media/image20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66.png"/><Relationship Id="rId16" Type="http://schemas.openxmlformats.org/officeDocument/2006/relationships/image" Target="../media/image17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image" Target="../media/image506.svg"/><Relationship Id="rId40" Type="http://schemas.openxmlformats.org/officeDocument/2006/relationships/image" Target="../media/image18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94.png"/><Relationship Id="rId66" Type="http://schemas.openxmlformats.org/officeDocument/2006/relationships/image" Target="../media/image198.png"/><Relationship Id="rId74" Type="http://schemas.openxmlformats.org/officeDocument/2006/relationships/image" Target="../media/image20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87.png"/><Relationship Id="rId52" Type="http://schemas.openxmlformats.org/officeDocument/2006/relationships/image" Target="../media/image191.png"/><Relationship Id="rId60" Type="http://schemas.openxmlformats.org/officeDocument/2006/relationships/image" Target="../media/image19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04.png"/><Relationship Id="rId81" Type="http://schemas.openxmlformats.org/officeDocument/2006/relationships/image" Target="../media/image548.svg"/><Relationship Id="rId4" Type="http://schemas.openxmlformats.org/officeDocument/2006/relationships/image" Target="../media/image167.png"/><Relationship Id="rId9" Type="http://schemas.openxmlformats.org/officeDocument/2006/relationships/image" Target="../media/image377.svg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image" Target="../media/image496.svg"/><Relationship Id="rId30" Type="http://schemas.openxmlformats.org/officeDocument/2006/relationships/image" Target="../media/image18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89.png"/><Relationship Id="rId56" Type="http://schemas.openxmlformats.org/officeDocument/2006/relationships/image" Target="../media/image193.png"/><Relationship Id="rId64" Type="http://schemas.openxmlformats.org/officeDocument/2006/relationships/image" Target="../media/image19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69.png"/><Relationship Id="rId51" Type="http://schemas.openxmlformats.org/officeDocument/2006/relationships/image" Target="../media/image520.svg"/><Relationship Id="rId72" Type="http://schemas.openxmlformats.org/officeDocument/2006/relationships/image" Target="../media/image201.png"/><Relationship Id="rId80" Type="http://schemas.openxmlformats.org/officeDocument/2006/relationships/image" Target="../media/image205.png"/><Relationship Id="rId3" Type="http://schemas.openxmlformats.org/officeDocument/2006/relationships/image" Target="../media/image375.svg"/><Relationship Id="rId12" Type="http://schemas.openxmlformats.org/officeDocument/2006/relationships/image" Target="../media/image17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75.png"/><Relationship Id="rId41" Type="http://schemas.openxmlformats.org/officeDocument/2006/relationships/image" Target="../media/image510.svg"/><Relationship Id="rId54" Type="http://schemas.openxmlformats.org/officeDocument/2006/relationships/image" Target="../media/image192.png"/><Relationship Id="rId62" Type="http://schemas.openxmlformats.org/officeDocument/2006/relationships/image" Target="../media/image196.png"/><Relationship Id="rId70" Type="http://schemas.openxmlformats.org/officeDocument/2006/relationships/image" Target="../media/image20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14.png"/><Relationship Id="rId26" Type="http://schemas.openxmlformats.org/officeDocument/2006/relationships/image" Target="../media/image21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2.png"/><Relationship Id="rId42" Type="http://schemas.openxmlformats.org/officeDocument/2006/relationships/image" Target="../media/image226.png"/><Relationship Id="rId47" Type="http://schemas.openxmlformats.org/officeDocument/2006/relationships/image" Target="../media/image588.svg"/><Relationship Id="rId50" Type="http://schemas.openxmlformats.org/officeDocument/2006/relationships/image" Target="../media/image23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39.png"/><Relationship Id="rId76" Type="http://schemas.openxmlformats.org/officeDocument/2006/relationships/image" Target="../media/image24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06.png"/><Relationship Id="rId16" Type="http://schemas.openxmlformats.org/officeDocument/2006/relationships/image" Target="../media/image21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17.png"/><Relationship Id="rId32" Type="http://schemas.openxmlformats.org/officeDocument/2006/relationships/image" Target="../media/image221.png"/><Relationship Id="rId37" Type="http://schemas.openxmlformats.org/officeDocument/2006/relationships/image" Target="../media/image578.svg"/><Relationship Id="rId40" Type="http://schemas.openxmlformats.org/officeDocument/2006/relationships/image" Target="../media/image22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34.png"/><Relationship Id="rId66" Type="http://schemas.openxmlformats.org/officeDocument/2006/relationships/image" Target="../media/image238.png"/><Relationship Id="rId74" Type="http://schemas.openxmlformats.org/officeDocument/2006/relationships/image" Target="../media/image24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60" Type="http://schemas.openxmlformats.org/officeDocument/2006/relationships/image" Target="../media/image23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44.png"/><Relationship Id="rId81" Type="http://schemas.openxmlformats.org/officeDocument/2006/relationships/image" Target="../media/image616.svg"/><Relationship Id="rId4" Type="http://schemas.openxmlformats.org/officeDocument/2006/relationships/image" Target="../media/image207.png"/><Relationship Id="rId9" Type="http://schemas.openxmlformats.org/officeDocument/2006/relationships/image" Target="../media/image556.svg"/><Relationship Id="rId14" Type="http://schemas.openxmlformats.org/officeDocument/2006/relationships/image" Target="../media/image212.png"/><Relationship Id="rId22" Type="http://schemas.openxmlformats.org/officeDocument/2006/relationships/image" Target="../media/image216.png"/><Relationship Id="rId27" Type="http://schemas.openxmlformats.org/officeDocument/2006/relationships/image" Target="../media/image570.svg"/><Relationship Id="rId30" Type="http://schemas.openxmlformats.org/officeDocument/2006/relationships/image" Target="../media/image22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29.png"/><Relationship Id="rId56" Type="http://schemas.openxmlformats.org/officeDocument/2006/relationships/image" Target="../media/image233.png"/><Relationship Id="rId64" Type="http://schemas.openxmlformats.org/officeDocument/2006/relationships/image" Target="../media/image23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09.png"/><Relationship Id="rId51" Type="http://schemas.openxmlformats.org/officeDocument/2006/relationships/image" Target="../media/image592.svg"/><Relationship Id="rId72" Type="http://schemas.openxmlformats.org/officeDocument/2006/relationships/image" Target="../media/image241.png"/><Relationship Id="rId80" Type="http://schemas.openxmlformats.org/officeDocument/2006/relationships/image" Target="../media/image245.png"/><Relationship Id="rId3" Type="http://schemas.openxmlformats.org/officeDocument/2006/relationships/image" Target="../media/image550.svg"/><Relationship Id="rId12" Type="http://schemas.openxmlformats.org/officeDocument/2006/relationships/image" Target="../media/image21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24.png"/><Relationship Id="rId46" Type="http://schemas.openxmlformats.org/officeDocument/2006/relationships/image" Target="../media/image22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15.png"/><Relationship Id="rId41" Type="http://schemas.openxmlformats.org/officeDocument/2006/relationships/image" Target="../media/image582.svg"/><Relationship Id="rId54" Type="http://schemas.openxmlformats.org/officeDocument/2006/relationships/image" Target="../media/image232.png"/><Relationship Id="rId62" Type="http://schemas.openxmlformats.org/officeDocument/2006/relationships/image" Target="../media/image236.png"/><Relationship Id="rId70" Type="http://schemas.openxmlformats.org/officeDocument/2006/relationships/image" Target="../media/image24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19.png"/><Relationship Id="rId36" Type="http://schemas.openxmlformats.org/officeDocument/2006/relationships/image" Target="../media/image22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54.png"/><Relationship Id="rId26" Type="http://schemas.openxmlformats.org/officeDocument/2006/relationships/image" Target="../media/image25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2.png"/><Relationship Id="rId42" Type="http://schemas.openxmlformats.org/officeDocument/2006/relationships/image" Target="../media/image186.png"/><Relationship Id="rId47" Type="http://schemas.openxmlformats.org/officeDocument/2006/relationships/image" Target="../media/image660.svg"/><Relationship Id="rId50" Type="http://schemas.openxmlformats.org/officeDocument/2006/relationships/image" Target="../media/image26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46.png"/><Relationship Id="rId16" Type="http://schemas.openxmlformats.org/officeDocument/2006/relationships/image" Target="../media/image253.png"/><Relationship Id="rId20" Type="http://schemas.openxmlformats.org/officeDocument/2006/relationships/image" Target="../media/image25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1.png"/><Relationship Id="rId62" Type="http://schemas.openxmlformats.org/officeDocument/2006/relationships/image" Target="../media/image2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8.png"/><Relationship Id="rId11" Type="http://schemas.openxmlformats.org/officeDocument/2006/relationships/image" Target="../media/image626.svg"/><Relationship Id="rId24" Type="http://schemas.openxmlformats.org/officeDocument/2006/relationships/image" Target="../media/image257.png"/><Relationship Id="rId32" Type="http://schemas.openxmlformats.org/officeDocument/2006/relationships/image" Target="../media/image261.png"/><Relationship Id="rId37" Type="http://schemas.openxmlformats.org/officeDocument/2006/relationships/image" Target="../media/image652.svg"/><Relationship Id="rId40" Type="http://schemas.openxmlformats.org/officeDocument/2006/relationships/image" Target="../media/image26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7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59.png"/><Relationship Id="rId36" Type="http://schemas.openxmlformats.org/officeDocument/2006/relationships/image" Target="../media/image26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66.png"/><Relationship Id="rId52" Type="http://schemas.openxmlformats.org/officeDocument/2006/relationships/image" Target="../media/image270.png"/><Relationship Id="rId60" Type="http://schemas.openxmlformats.org/officeDocument/2006/relationships/image" Target="../media/image274.png"/><Relationship Id="rId65" Type="http://schemas.openxmlformats.org/officeDocument/2006/relationships/image" Target="../media/image678.svg"/><Relationship Id="rId4" Type="http://schemas.openxmlformats.org/officeDocument/2006/relationships/image" Target="../media/image247.png"/><Relationship Id="rId9" Type="http://schemas.openxmlformats.org/officeDocument/2006/relationships/image" Target="../media/image624.svg"/><Relationship Id="rId14" Type="http://schemas.openxmlformats.org/officeDocument/2006/relationships/image" Target="../media/image252.png"/><Relationship Id="rId22" Type="http://schemas.openxmlformats.org/officeDocument/2006/relationships/image" Target="../media/image256.png"/><Relationship Id="rId27" Type="http://schemas.openxmlformats.org/officeDocument/2006/relationships/image" Target="../media/image642.svg"/><Relationship Id="rId30" Type="http://schemas.openxmlformats.org/officeDocument/2006/relationships/image" Target="../media/image26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68.png"/><Relationship Id="rId56" Type="http://schemas.openxmlformats.org/officeDocument/2006/relationships/image" Target="../media/image272.png"/><Relationship Id="rId64" Type="http://schemas.openxmlformats.org/officeDocument/2006/relationships/image" Target="../media/image276.png"/><Relationship Id="rId8" Type="http://schemas.openxmlformats.org/officeDocument/2006/relationships/image" Target="../media/image24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64.png"/><Relationship Id="rId46" Type="http://schemas.openxmlformats.org/officeDocument/2006/relationships/image" Target="../media/image267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34.png"/><Relationship Id="rId26" Type="http://schemas.openxmlformats.org/officeDocument/2006/relationships/image" Target="../media/image13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2.png"/><Relationship Id="rId42" Type="http://schemas.openxmlformats.org/officeDocument/2006/relationships/image" Target="../media/image146.png"/><Relationship Id="rId47" Type="http://schemas.openxmlformats.org/officeDocument/2006/relationships/image" Target="../media/image444.svg"/><Relationship Id="rId50" Type="http://schemas.openxmlformats.org/officeDocument/2006/relationships/image" Target="../media/image15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59.png"/><Relationship Id="rId76" Type="http://schemas.openxmlformats.org/officeDocument/2006/relationships/image" Target="../media/image16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26.png"/><Relationship Id="rId16" Type="http://schemas.openxmlformats.org/officeDocument/2006/relationships/image" Target="../media/image13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37.png"/><Relationship Id="rId32" Type="http://schemas.openxmlformats.org/officeDocument/2006/relationships/image" Target="../media/image141.png"/><Relationship Id="rId37" Type="http://schemas.openxmlformats.org/officeDocument/2006/relationships/image" Target="../media/image434.svg"/><Relationship Id="rId40" Type="http://schemas.openxmlformats.org/officeDocument/2006/relationships/image" Target="../media/image14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54.png"/><Relationship Id="rId66" Type="http://schemas.openxmlformats.org/officeDocument/2006/relationships/image" Target="../media/image158.png"/><Relationship Id="rId74" Type="http://schemas.openxmlformats.org/officeDocument/2006/relationships/image" Target="../media/image16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47.png"/><Relationship Id="rId52" Type="http://schemas.openxmlformats.org/officeDocument/2006/relationships/image" Target="../media/image151.png"/><Relationship Id="rId60" Type="http://schemas.openxmlformats.org/officeDocument/2006/relationships/image" Target="../media/image15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64.png"/><Relationship Id="rId81" Type="http://schemas.openxmlformats.org/officeDocument/2006/relationships/image" Target="../media/image478.svg"/><Relationship Id="rId4" Type="http://schemas.openxmlformats.org/officeDocument/2006/relationships/image" Target="../media/image127.png"/><Relationship Id="rId9" Type="http://schemas.openxmlformats.org/officeDocument/2006/relationships/image" Target="../media/image407.svg"/><Relationship Id="rId14" Type="http://schemas.openxmlformats.org/officeDocument/2006/relationships/image" Target="../media/image132.png"/><Relationship Id="rId22" Type="http://schemas.openxmlformats.org/officeDocument/2006/relationships/image" Target="../media/image136.png"/><Relationship Id="rId27" Type="http://schemas.openxmlformats.org/officeDocument/2006/relationships/image" Target="../media/image424.svg"/><Relationship Id="rId30" Type="http://schemas.openxmlformats.org/officeDocument/2006/relationships/image" Target="../media/image14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49.png"/><Relationship Id="rId56" Type="http://schemas.openxmlformats.org/officeDocument/2006/relationships/image" Target="../media/image153.png"/><Relationship Id="rId64" Type="http://schemas.openxmlformats.org/officeDocument/2006/relationships/image" Target="../media/image15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29.png"/><Relationship Id="rId51" Type="http://schemas.openxmlformats.org/officeDocument/2006/relationships/image" Target="../media/image448.svg"/><Relationship Id="rId72" Type="http://schemas.openxmlformats.org/officeDocument/2006/relationships/image" Target="../media/image161.png"/><Relationship Id="rId80" Type="http://schemas.openxmlformats.org/officeDocument/2006/relationships/image" Target="../media/image165.png"/><Relationship Id="rId3" Type="http://schemas.openxmlformats.org/officeDocument/2006/relationships/image" Target="../media/image401.svg"/><Relationship Id="rId12" Type="http://schemas.openxmlformats.org/officeDocument/2006/relationships/image" Target="../media/image13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44.png"/><Relationship Id="rId46" Type="http://schemas.openxmlformats.org/officeDocument/2006/relationships/image" Target="../media/image14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35.png"/><Relationship Id="rId41" Type="http://schemas.openxmlformats.org/officeDocument/2006/relationships/image" Target="../media/image438.svg"/><Relationship Id="rId54" Type="http://schemas.openxmlformats.org/officeDocument/2006/relationships/image" Target="../media/image152.png"/><Relationship Id="rId62" Type="http://schemas.openxmlformats.org/officeDocument/2006/relationships/image" Target="../media/image156.png"/><Relationship Id="rId70" Type="http://schemas.openxmlformats.org/officeDocument/2006/relationships/image" Target="../media/image16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39.png"/><Relationship Id="rId36" Type="http://schemas.openxmlformats.org/officeDocument/2006/relationships/image" Target="../media/image14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image" Target="../media/image516.svg"/><Relationship Id="rId50" Type="http://schemas.openxmlformats.org/officeDocument/2006/relationships/image" Target="../media/image19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99.png"/><Relationship Id="rId76" Type="http://schemas.openxmlformats.org/officeDocument/2006/relationships/image" Target="../media/image20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66.png"/><Relationship Id="rId16" Type="http://schemas.openxmlformats.org/officeDocument/2006/relationships/image" Target="../media/image17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image" Target="../media/image506.svg"/><Relationship Id="rId40" Type="http://schemas.openxmlformats.org/officeDocument/2006/relationships/image" Target="../media/image18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94.png"/><Relationship Id="rId66" Type="http://schemas.openxmlformats.org/officeDocument/2006/relationships/image" Target="../media/image198.png"/><Relationship Id="rId74" Type="http://schemas.openxmlformats.org/officeDocument/2006/relationships/image" Target="../media/image20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87.png"/><Relationship Id="rId52" Type="http://schemas.openxmlformats.org/officeDocument/2006/relationships/image" Target="../media/image191.png"/><Relationship Id="rId60" Type="http://schemas.openxmlformats.org/officeDocument/2006/relationships/image" Target="../media/image19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04.png"/><Relationship Id="rId81" Type="http://schemas.openxmlformats.org/officeDocument/2006/relationships/image" Target="../media/image548.svg"/><Relationship Id="rId4" Type="http://schemas.openxmlformats.org/officeDocument/2006/relationships/image" Target="../media/image167.png"/><Relationship Id="rId9" Type="http://schemas.openxmlformats.org/officeDocument/2006/relationships/image" Target="../media/image377.svg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image" Target="../media/image496.svg"/><Relationship Id="rId30" Type="http://schemas.openxmlformats.org/officeDocument/2006/relationships/image" Target="../media/image18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89.png"/><Relationship Id="rId56" Type="http://schemas.openxmlformats.org/officeDocument/2006/relationships/image" Target="../media/image193.png"/><Relationship Id="rId64" Type="http://schemas.openxmlformats.org/officeDocument/2006/relationships/image" Target="../media/image19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69.png"/><Relationship Id="rId51" Type="http://schemas.openxmlformats.org/officeDocument/2006/relationships/image" Target="../media/image520.svg"/><Relationship Id="rId72" Type="http://schemas.openxmlformats.org/officeDocument/2006/relationships/image" Target="../media/image201.png"/><Relationship Id="rId80" Type="http://schemas.openxmlformats.org/officeDocument/2006/relationships/image" Target="../media/image205.png"/><Relationship Id="rId3" Type="http://schemas.openxmlformats.org/officeDocument/2006/relationships/image" Target="../media/image375.svg"/><Relationship Id="rId12" Type="http://schemas.openxmlformats.org/officeDocument/2006/relationships/image" Target="../media/image17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75.png"/><Relationship Id="rId41" Type="http://schemas.openxmlformats.org/officeDocument/2006/relationships/image" Target="../media/image510.svg"/><Relationship Id="rId54" Type="http://schemas.openxmlformats.org/officeDocument/2006/relationships/image" Target="../media/image192.png"/><Relationship Id="rId62" Type="http://schemas.openxmlformats.org/officeDocument/2006/relationships/image" Target="../media/image196.png"/><Relationship Id="rId70" Type="http://schemas.openxmlformats.org/officeDocument/2006/relationships/image" Target="../media/image20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14.png"/><Relationship Id="rId26" Type="http://schemas.openxmlformats.org/officeDocument/2006/relationships/image" Target="../media/image21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2.png"/><Relationship Id="rId42" Type="http://schemas.openxmlformats.org/officeDocument/2006/relationships/image" Target="../media/image226.png"/><Relationship Id="rId47" Type="http://schemas.openxmlformats.org/officeDocument/2006/relationships/image" Target="../media/image588.svg"/><Relationship Id="rId50" Type="http://schemas.openxmlformats.org/officeDocument/2006/relationships/image" Target="../media/image23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39.png"/><Relationship Id="rId76" Type="http://schemas.openxmlformats.org/officeDocument/2006/relationships/image" Target="../media/image24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06.png"/><Relationship Id="rId16" Type="http://schemas.openxmlformats.org/officeDocument/2006/relationships/image" Target="../media/image21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17.png"/><Relationship Id="rId32" Type="http://schemas.openxmlformats.org/officeDocument/2006/relationships/image" Target="../media/image221.png"/><Relationship Id="rId37" Type="http://schemas.openxmlformats.org/officeDocument/2006/relationships/image" Target="../media/image578.svg"/><Relationship Id="rId40" Type="http://schemas.openxmlformats.org/officeDocument/2006/relationships/image" Target="../media/image22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34.png"/><Relationship Id="rId66" Type="http://schemas.openxmlformats.org/officeDocument/2006/relationships/image" Target="../media/image238.png"/><Relationship Id="rId74" Type="http://schemas.openxmlformats.org/officeDocument/2006/relationships/image" Target="../media/image24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60" Type="http://schemas.openxmlformats.org/officeDocument/2006/relationships/image" Target="../media/image23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44.png"/><Relationship Id="rId81" Type="http://schemas.openxmlformats.org/officeDocument/2006/relationships/image" Target="../media/image616.svg"/><Relationship Id="rId4" Type="http://schemas.openxmlformats.org/officeDocument/2006/relationships/image" Target="../media/image207.png"/><Relationship Id="rId9" Type="http://schemas.openxmlformats.org/officeDocument/2006/relationships/image" Target="../media/image556.svg"/><Relationship Id="rId14" Type="http://schemas.openxmlformats.org/officeDocument/2006/relationships/image" Target="../media/image212.png"/><Relationship Id="rId22" Type="http://schemas.openxmlformats.org/officeDocument/2006/relationships/image" Target="../media/image216.png"/><Relationship Id="rId27" Type="http://schemas.openxmlformats.org/officeDocument/2006/relationships/image" Target="../media/image570.svg"/><Relationship Id="rId30" Type="http://schemas.openxmlformats.org/officeDocument/2006/relationships/image" Target="../media/image22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29.png"/><Relationship Id="rId56" Type="http://schemas.openxmlformats.org/officeDocument/2006/relationships/image" Target="../media/image233.png"/><Relationship Id="rId64" Type="http://schemas.openxmlformats.org/officeDocument/2006/relationships/image" Target="../media/image23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09.png"/><Relationship Id="rId51" Type="http://schemas.openxmlformats.org/officeDocument/2006/relationships/image" Target="../media/image592.svg"/><Relationship Id="rId72" Type="http://schemas.openxmlformats.org/officeDocument/2006/relationships/image" Target="../media/image241.png"/><Relationship Id="rId80" Type="http://schemas.openxmlformats.org/officeDocument/2006/relationships/image" Target="../media/image245.png"/><Relationship Id="rId3" Type="http://schemas.openxmlformats.org/officeDocument/2006/relationships/image" Target="../media/image550.svg"/><Relationship Id="rId12" Type="http://schemas.openxmlformats.org/officeDocument/2006/relationships/image" Target="../media/image21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24.png"/><Relationship Id="rId46" Type="http://schemas.openxmlformats.org/officeDocument/2006/relationships/image" Target="../media/image22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15.png"/><Relationship Id="rId41" Type="http://schemas.openxmlformats.org/officeDocument/2006/relationships/image" Target="../media/image582.svg"/><Relationship Id="rId54" Type="http://schemas.openxmlformats.org/officeDocument/2006/relationships/image" Target="../media/image232.png"/><Relationship Id="rId62" Type="http://schemas.openxmlformats.org/officeDocument/2006/relationships/image" Target="../media/image236.png"/><Relationship Id="rId70" Type="http://schemas.openxmlformats.org/officeDocument/2006/relationships/image" Target="../media/image24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19.png"/><Relationship Id="rId36" Type="http://schemas.openxmlformats.org/officeDocument/2006/relationships/image" Target="../media/image22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54.png"/><Relationship Id="rId26" Type="http://schemas.openxmlformats.org/officeDocument/2006/relationships/image" Target="../media/image25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2.png"/><Relationship Id="rId42" Type="http://schemas.openxmlformats.org/officeDocument/2006/relationships/image" Target="../media/image186.png"/><Relationship Id="rId47" Type="http://schemas.openxmlformats.org/officeDocument/2006/relationships/image" Target="../media/image660.svg"/><Relationship Id="rId50" Type="http://schemas.openxmlformats.org/officeDocument/2006/relationships/image" Target="../media/image26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46.png"/><Relationship Id="rId16" Type="http://schemas.openxmlformats.org/officeDocument/2006/relationships/image" Target="../media/image253.png"/><Relationship Id="rId20" Type="http://schemas.openxmlformats.org/officeDocument/2006/relationships/image" Target="../media/image25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1.png"/><Relationship Id="rId62" Type="http://schemas.openxmlformats.org/officeDocument/2006/relationships/image" Target="../media/image2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8.png"/><Relationship Id="rId11" Type="http://schemas.openxmlformats.org/officeDocument/2006/relationships/image" Target="../media/image626.svg"/><Relationship Id="rId24" Type="http://schemas.openxmlformats.org/officeDocument/2006/relationships/image" Target="../media/image257.png"/><Relationship Id="rId32" Type="http://schemas.openxmlformats.org/officeDocument/2006/relationships/image" Target="../media/image261.png"/><Relationship Id="rId37" Type="http://schemas.openxmlformats.org/officeDocument/2006/relationships/image" Target="../media/image652.svg"/><Relationship Id="rId40" Type="http://schemas.openxmlformats.org/officeDocument/2006/relationships/image" Target="../media/image26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7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59.png"/><Relationship Id="rId36" Type="http://schemas.openxmlformats.org/officeDocument/2006/relationships/image" Target="../media/image26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66.png"/><Relationship Id="rId52" Type="http://schemas.openxmlformats.org/officeDocument/2006/relationships/image" Target="../media/image270.png"/><Relationship Id="rId60" Type="http://schemas.openxmlformats.org/officeDocument/2006/relationships/image" Target="../media/image274.png"/><Relationship Id="rId65" Type="http://schemas.openxmlformats.org/officeDocument/2006/relationships/image" Target="../media/image678.svg"/><Relationship Id="rId4" Type="http://schemas.openxmlformats.org/officeDocument/2006/relationships/image" Target="../media/image247.png"/><Relationship Id="rId9" Type="http://schemas.openxmlformats.org/officeDocument/2006/relationships/image" Target="../media/image624.svg"/><Relationship Id="rId14" Type="http://schemas.openxmlformats.org/officeDocument/2006/relationships/image" Target="../media/image252.png"/><Relationship Id="rId22" Type="http://schemas.openxmlformats.org/officeDocument/2006/relationships/image" Target="../media/image256.png"/><Relationship Id="rId27" Type="http://schemas.openxmlformats.org/officeDocument/2006/relationships/image" Target="../media/image642.svg"/><Relationship Id="rId30" Type="http://schemas.openxmlformats.org/officeDocument/2006/relationships/image" Target="../media/image26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68.png"/><Relationship Id="rId56" Type="http://schemas.openxmlformats.org/officeDocument/2006/relationships/image" Target="../media/image272.png"/><Relationship Id="rId64" Type="http://schemas.openxmlformats.org/officeDocument/2006/relationships/image" Target="../media/image276.png"/><Relationship Id="rId8" Type="http://schemas.openxmlformats.org/officeDocument/2006/relationships/image" Target="../media/image24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64.png"/><Relationship Id="rId46" Type="http://schemas.openxmlformats.org/officeDocument/2006/relationships/image" Target="../media/image267.png"/><Relationship Id="rId59" Type="http://schemas.openxmlformats.org/officeDocument/2006/relationships/image" Target="../media/image672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9.png"/><Relationship Id="rId5" Type="http://schemas.openxmlformats.org/officeDocument/2006/relationships/image" Target="../media/image37.svg"/><Relationship Id="rId4" Type="http://schemas.openxmlformats.org/officeDocument/2006/relationships/image" Target="../media/image278.png"/><Relationship Id="rId9" Type="http://schemas.openxmlformats.org/officeDocument/2006/relationships/image" Target="../media/image41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3.png"/><Relationship Id="rId5" Type="http://schemas.openxmlformats.org/officeDocument/2006/relationships/image" Target="../media/image45.svg"/><Relationship Id="rId4" Type="http://schemas.openxmlformats.org/officeDocument/2006/relationships/image" Target="../media/image282.png"/><Relationship Id="rId9" Type="http://schemas.openxmlformats.org/officeDocument/2006/relationships/image" Target="../media/image49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89.png"/><Relationship Id="rId4" Type="http://schemas.openxmlformats.org/officeDocument/2006/relationships/image" Target="../media/image286.png"/><Relationship Id="rId9" Type="http://schemas.openxmlformats.org/officeDocument/2006/relationships/image" Target="../media/image49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6.png"/><Relationship Id="rId18" Type="http://schemas.openxmlformats.org/officeDocument/2006/relationships/image" Target="../media/image73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12" Type="http://schemas.openxmlformats.org/officeDocument/2006/relationships/image" Target="../media/image67.svg"/><Relationship Id="rId17" Type="http://schemas.openxmlformats.org/officeDocument/2006/relationships/image" Target="../media/image29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5.png"/><Relationship Id="rId5" Type="http://schemas.openxmlformats.org/officeDocument/2006/relationships/image" Target="../media/image292.png"/><Relationship Id="rId15" Type="http://schemas.openxmlformats.org/officeDocument/2006/relationships/image" Target="../media/image2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4.png"/><Relationship Id="rId14" Type="http://schemas.openxmlformats.org/officeDocument/2006/relationships/image" Target="../media/image6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9.png"/><Relationship Id="rId5" Type="http://schemas.openxmlformats.org/officeDocument/2006/relationships/image" Target="../media/image37.svg"/><Relationship Id="rId4" Type="http://schemas.openxmlformats.org/officeDocument/2006/relationships/image" Target="../media/image278.png"/><Relationship Id="rId9" Type="http://schemas.openxmlformats.org/officeDocument/2006/relationships/image" Target="../media/image41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3.png"/><Relationship Id="rId5" Type="http://schemas.openxmlformats.org/officeDocument/2006/relationships/image" Target="../media/image45.svg"/><Relationship Id="rId4" Type="http://schemas.openxmlformats.org/officeDocument/2006/relationships/image" Target="../media/image282.png"/><Relationship Id="rId9" Type="http://schemas.openxmlformats.org/officeDocument/2006/relationships/image" Target="../media/image49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89.png"/><Relationship Id="rId4" Type="http://schemas.openxmlformats.org/officeDocument/2006/relationships/image" Target="../media/image286.png"/><Relationship Id="rId9" Type="http://schemas.openxmlformats.org/officeDocument/2006/relationships/image" Target="../media/image4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6.png"/><Relationship Id="rId18" Type="http://schemas.openxmlformats.org/officeDocument/2006/relationships/image" Target="../media/image73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12" Type="http://schemas.openxmlformats.org/officeDocument/2006/relationships/image" Target="../media/image67.svg"/><Relationship Id="rId17" Type="http://schemas.openxmlformats.org/officeDocument/2006/relationships/image" Target="../media/image2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5.png"/><Relationship Id="rId5" Type="http://schemas.openxmlformats.org/officeDocument/2006/relationships/image" Target="../media/image292.png"/><Relationship Id="rId15" Type="http://schemas.openxmlformats.org/officeDocument/2006/relationships/image" Target="../media/image2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4.png"/><Relationship Id="rId14" Type="http://schemas.openxmlformats.org/officeDocument/2006/relationships/image" Target="../media/image6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9.png"/><Relationship Id="rId5" Type="http://schemas.openxmlformats.org/officeDocument/2006/relationships/image" Target="../media/image37.svg"/><Relationship Id="rId4" Type="http://schemas.openxmlformats.org/officeDocument/2006/relationships/image" Target="../media/image278.png"/><Relationship Id="rId9" Type="http://schemas.openxmlformats.org/officeDocument/2006/relationships/image" Target="../media/image41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3.png"/><Relationship Id="rId5" Type="http://schemas.openxmlformats.org/officeDocument/2006/relationships/image" Target="../media/image45.svg"/><Relationship Id="rId4" Type="http://schemas.openxmlformats.org/officeDocument/2006/relationships/image" Target="../media/image282.png"/><Relationship Id="rId9" Type="http://schemas.openxmlformats.org/officeDocument/2006/relationships/image" Target="../media/image4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6.png"/><Relationship Id="rId18" Type="http://schemas.openxmlformats.org/officeDocument/2006/relationships/image" Target="../media/image73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12" Type="http://schemas.openxmlformats.org/officeDocument/2006/relationships/image" Target="../media/image67.svg"/><Relationship Id="rId17" Type="http://schemas.openxmlformats.org/officeDocument/2006/relationships/image" Target="../media/image2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5.png"/><Relationship Id="rId5" Type="http://schemas.openxmlformats.org/officeDocument/2006/relationships/image" Target="../media/image292.png"/><Relationship Id="rId15" Type="http://schemas.openxmlformats.org/officeDocument/2006/relationships/image" Target="../media/image2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4.png"/><Relationship Id="rId14" Type="http://schemas.openxmlformats.org/officeDocument/2006/relationships/image" Target="../media/image6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99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0.png"/><Relationship Id="rId4" Type="http://schemas.openxmlformats.org/officeDocument/2006/relationships/image" Target="../media/image76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89.png"/><Relationship Id="rId4" Type="http://schemas.openxmlformats.org/officeDocument/2006/relationships/image" Target="../media/image286.png"/><Relationship Id="rId9" Type="http://schemas.openxmlformats.org/officeDocument/2006/relationships/image" Target="../media/image49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302.jpeg"/><Relationship Id="rId7" Type="http://schemas.openxmlformats.org/officeDocument/2006/relationships/image" Target="../media/image49.svg"/><Relationship Id="rId12" Type="http://schemas.openxmlformats.org/officeDocument/2006/relationships/image" Target="../media/image3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8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90.png"/><Relationship Id="rId4" Type="http://schemas.openxmlformats.org/officeDocument/2006/relationships/image" Target="../media/image286.png"/><Relationship Id="rId9" Type="http://schemas.openxmlformats.org/officeDocument/2006/relationships/image" Target="../media/image55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4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305.png"/><Relationship Id="rId4" Type="http://schemas.openxmlformats.org/officeDocument/2006/relationships/image" Target="../media/image25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07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1.png"/><Relationship Id="rId5" Type="http://schemas.openxmlformats.org/officeDocument/2006/relationships/image" Target="../media/image29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4.jpeg"/><Relationship Id="rId4" Type="http://schemas.openxmlformats.org/officeDocument/2006/relationships/image" Target="../media/image313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6.png"/><Relationship Id="rId4" Type="http://schemas.openxmlformats.org/officeDocument/2006/relationships/image" Target="../media/image94.svg"/><Relationship Id="rId9" Type="http://schemas.openxmlformats.org/officeDocument/2006/relationships/image" Target="../media/image31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2.png"/><Relationship Id="rId4" Type="http://schemas.openxmlformats.org/officeDocument/2006/relationships/image" Target="../media/image319.png"/><Relationship Id="rId9" Type="http://schemas.openxmlformats.org/officeDocument/2006/relationships/image" Target="../media/image105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27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6.png"/><Relationship Id="rId4" Type="http://schemas.openxmlformats.org/officeDocument/2006/relationships/image" Target="../media/image322.png"/><Relationship Id="rId9" Type="http://schemas.openxmlformats.org/officeDocument/2006/relationships/image" Target="../media/image1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19.png"/><Relationship Id="rId7" Type="http://schemas.openxmlformats.org/officeDocument/2006/relationships/image" Target="../media/image32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0.png"/><Relationship Id="rId5" Type="http://schemas.openxmlformats.org/officeDocument/2006/relationships/image" Target="../media/image31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2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2.png"/><Relationship Id="rId5" Type="http://schemas.openxmlformats.org/officeDocument/2006/relationships/image" Target="../media/image125.svg"/><Relationship Id="rId4" Type="http://schemas.openxmlformats.org/officeDocument/2006/relationships/image" Target="../media/image331.png"/><Relationship Id="rId9" Type="http://schemas.openxmlformats.org/officeDocument/2006/relationships/image" Target="../media/image129.sv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buttons.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  <a:endParaRPr kumimoji="0" lang="en-US" altLang="ja-JP" sz="1400" i="0" u="none" strike="noStrike" kern="0" cap="none" spc="0" normalizeH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</a:t>
            </a:r>
            <a:r>
              <a:rPr lang="en-US" altLang="ja-JP" sz="1400" kern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other type: “”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43668</TotalTime>
  <Words>11907</Words>
  <Application>Microsoft Office PowerPoint</Application>
  <PresentationFormat>ユーザー設定</PresentationFormat>
  <Paragraphs>2610</Paragraphs>
  <Slides>165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165</vt:i4>
      </vt:variant>
    </vt:vector>
  </HeadingPairs>
  <TitlesOfParts>
    <vt:vector size="170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987</cp:revision>
  <dcterms:created xsi:type="dcterms:W3CDTF">2018-06-24T09:54:07Z</dcterms:created>
  <dcterms:modified xsi:type="dcterms:W3CDTF">2021-08-21T12:52:49Z</dcterms:modified>
</cp:coreProperties>
</file>